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C3725-FBDB-45E2-9859-F2A74DD90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8F0A93-5B97-4668-BC63-E51586397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FA8C39-7B4F-428D-9F10-BF0C1CA9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2DCCBE-3B33-4A0E-8682-E2D834FF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B97D90-F690-47D3-BEA4-57E53DE2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6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DE6B8-0E9B-4270-831B-5CDB2C4B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1C6998-E1B8-4D35-AA00-602B2F649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0ECE0B-3D8C-4D9A-AE85-7A9CAC68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8CFD4-7C1D-4D0A-8056-5B058331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A19021-338E-4D1F-B9F4-6373DBA4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28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776A92-3450-4178-BD42-69297C90A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724667-E02B-422B-9699-FB0CA4530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E17ECD-3856-4CED-81E8-C9BDA2F5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2186F0-B63F-4FE2-B981-07663C76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566EF-072E-4B17-A701-C9D767B7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9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CCFAD-39F7-4B52-B4F1-89E70463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E04EB7-1A40-4F36-871A-C45C82489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44A2A-6A7E-4679-ADC3-3A826EA1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12E379-0D64-41C5-92D1-FFFBDEE5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9320ED-3031-42F0-AA5B-B0A25DF8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36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53A81-E9DF-47C2-AD12-EDF4C62C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7248CF-BED6-42F3-B8CC-B65FE4FE2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9D5CC9-9F59-4D10-8A1C-D0AD185B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000DB5-C8E1-44A1-AAFE-49781757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AF3207-C0FB-4062-A092-D11978AE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83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9E5E6-E10C-436E-8C4E-60A5758E1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6CFE85-E350-41D6-8346-5CBD8F58F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6D2894-1F7F-4B79-B534-DB15011D4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F78CB8-4F5B-4400-8BA1-F09D2087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1424E3-DA14-4E33-B6A7-94558571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336325-6175-4683-84FD-AD4C44A9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31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54ED0-F943-4CED-8B60-4102152A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9BBCC0-14F0-4AE3-B043-0642A95FE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2FDA0D-4791-4950-97FF-07FEE58ED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06823B-4F36-44C8-8E69-D4E0F516F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2321EA-9760-49FA-9B38-FFAD136CC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F49029-8E71-4106-AC63-77792001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19FFA0-A441-4DC7-9BAB-1CF1D083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8B8D48B-E68D-4EAF-BF91-71DDEBA0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21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70F93-6652-4819-AFF1-DFB20493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6ED251-6780-4F77-99AD-23F94D68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F55F2C-5CA4-4566-8618-04B91D6E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A04710-92AE-4E16-825B-DFBE4DA6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E5B03A-9ED2-466D-AD8D-C04CB88C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376FC8-84AD-43CD-A8D4-A5B2A454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947168-79F7-4CB5-8D55-EDA5F64A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14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09236-A848-4271-BEE0-6796BD42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9D40E-B8BD-49CD-B4F8-28ECC36A5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7EE649-203A-4C4A-B468-36DB634D2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A0C51-4508-4619-8E65-FDD8A525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6ED6ED-25BE-4EC3-9F97-DDD93045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55C110-2375-45C1-911A-FAF6E1A9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F7677-8D86-47A0-BEA0-9184A0CB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A57994-40EC-4762-BAE3-C2617AA97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A0BC5D-F63D-4F3A-8CB8-865B1CA3C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043C9A-DFD6-4DF0-91B7-707BFB15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FFCC79-D902-44BC-8052-0C27BB8B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2221B2-34DB-4358-9165-5E3454D9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8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37EB27C-0724-4559-B9E7-3A8B0C48F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B11E26-1D87-4836-98BE-14777CBC0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6AB402-B869-4277-8A3B-2F33D0468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E16-E658-4B85-BCFA-BF91EFAE36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1A56A-8C76-47BE-B485-C3168BCCF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6E8DAC-42F3-4EFF-8941-411103325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43AE-AD6F-4551-A692-8E67E0769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57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DA0B91A-17F5-4A71-AA19-D1F97A2BB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469" y="1094042"/>
            <a:ext cx="7735059" cy="545509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8475813-F467-4427-A6EA-2E53EB3E33FB}"/>
              </a:ext>
            </a:extLst>
          </p:cNvPr>
          <p:cNvSpPr txBox="1"/>
          <p:nvPr/>
        </p:nvSpPr>
        <p:spPr>
          <a:xfrm>
            <a:off x="1228726" y="0"/>
            <a:ext cx="89245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UPOZORNĚNÍ</a:t>
            </a:r>
          </a:p>
          <a:p>
            <a:pPr algn="ctr"/>
            <a:r>
              <a:rPr lang="cs-CZ" sz="2000" b="1" dirty="0">
                <a:solidFill>
                  <a:srgbClr val="FF0000"/>
                </a:solidFill>
              </a:rPr>
              <a:t>Od 1.5. budou v obci Kojice vyváženy jen popelnice, které jsou označeny jednou z uvedených známek</a:t>
            </a:r>
            <a:r>
              <a:rPr lang="cs-CZ" sz="1600" b="1" dirty="0">
                <a:solidFill>
                  <a:srgbClr val="FF0000"/>
                </a:solidFill>
              </a:rPr>
              <a:t>:</a:t>
            </a:r>
            <a:endParaRPr lang="cs-CZ" sz="16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FCF2690-C815-4D63-8199-9DA45C8BFA20}"/>
              </a:ext>
            </a:extLst>
          </p:cNvPr>
          <p:cNvSpPr txBox="1"/>
          <p:nvPr/>
        </p:nvSpPr>
        <p:spPr>
          <a:xfrm>
            <a:off x="1847088" y="6549133"/>
            <a:ext cx="81320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(nevztahuje se na podnikatelské subjekty, které mají smlouvu přímo se SOP a.s.)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78074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Morávek</dc:creator>
  <cp:lastModifiedBy>David Morávek</cp:lastModifiedBy>
  <cp:revision>1</cp:revision>
  <cp:lastPrinted>2022-04-21T16:25:59Z</cp:lastPrinted>
  <dcterms:created xsi:type="dcterms:W3CDTF">2022-04-21T16:25:56Z</dcterms:created>
  <dcterms:modified xsi:type="dcterms:W3CDTF">2022-04-21T16:26:35Z</dcterms:modified>
</cp:coreProperties>
</file>